
<file path=[Content_Types].xml><?xml version="1.0" encoding="utf-8"?>
<Types xmlns="http://schemas.openxmlformats.org/package/2006/content-types">
  <Default Extension="emf" ContentType="image/x-emf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sldIdLst>
    <p:sldId id="263" r:id="rId2"/>
  </p:sldIdLst>
  <p:sldSz cx="9906000" cy="6858000" type="A4"/>
  <p:notesSz cx="6810375" cy="99425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8EA5"/>
    <a:srgbClr val="195F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0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171" y="-8468"/>
            <a:ext cx="993395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4812" y="2404534"/>
            <a:ext cx="631227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812" y="4050835"/>
            <a:ext cx="631227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115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400" y="4470400"/>
            <a:ext cx="687669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34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2830" y="3632200"/>
            <a:ext cx="58714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470400"/>
            <a:ext cx="687669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2377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931988"/>
            <a:ext cx="687669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836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32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69" y="609600"/>
            <a:ext cx="686992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64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1870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5421" y="609601"/>
            <a:ext cx="1060380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399" y="609601"/>
            <a:ext cx="5627945" cy="525145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167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754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2700869"/>
            <a:ext cx="687669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982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401" y="2160589"/>
            <a:ext cx="3345451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637" y="2160590"/>
            <a:ext cx="3345453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406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399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8860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8860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007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609600"/>
            <a:ext cx="6876690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572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498604"/>
            <a:ext cx="3022697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8882" y="514926"/>
            <a:ext cx="3668207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2777069"/>
            <a:ext cx="3022697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94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4800600"/>
            <a:ext cx="687669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399" y="609600"/>
            <a:ext cx="6876690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5367338"/>
            <a:ext cx="687669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937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172" y="-8468"/>
            <a:ext cx="993395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590"/>
            <a:ext cx="6876690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55696" y="6041364"/>
            <a:ext cx="7411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0399" y="6041364"/>
            <a:ext cx="50082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81732" y="6041364"/>
            <a:ext cx="5553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372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9054" y="0"/>
            <a:ext cx="4428870" cy="6877886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6829425" y="0"/>
            <a:ext cx="30765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9C896C38-9722-6E80-4DFE-2BB45F3C58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815" y="743989"/>
            <a:ext cx="2033756" cy="127135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BFD3A9D2-A396-65D0-5F8D-501B3C0EE5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261" y="2135583"/>
            <a:ext cx="2046122" cy="1273532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1E40CD4D-833A-263D-A2C4-52B997BE27F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6812" y="2145342"/>
            <a:ext cx="2035107" cy="1264556"/>
          </a:xfrm>
          <a:prstGeom prst="rect">
            <a:avLst/>
          </a:prstGeom>
        </p:spPr>
      </p:pic>
      <p:sp>
        <p:nvSpPr>
          <p:cNvPr id="12" name="Tytuł 1">
            <a:extLst>
              <a:ext uri="{FF2B5EF4-FFF2-40B4-BE49-F238E27FC236}">
                <a16:creationId xmlns:a16="http://schemas.microsoft.com/office/drawing/2014/main" id="{FB97FABC-97D6-6807-3C01-9C7AD481EAD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5117321" cy="6858000"/>
          </a:xfrm>
          <a:prstGeom prst="rect">
            <a:avLst/>
          </a:prstGeom>
        </p:spPr>
        <p:txBody>
          <a:bodyPr vert="horz" lIns="74295" tIns="37148" rIns="74295" bIns="37148" rtlCol="0" anchor="ctr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br>
              <a:rPr lang="pl-PL" sz="2519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2519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PRACODAWCO SKORZYSTAJ</a:t>
            </a:r>
            <a:br>
              <a:rPr lang="pl-PL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194" b="1" dirty="0">
                <a:solidFill>
                  <a:srgbClr val="54A021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Krajowego Funduszu Szkoleniowego </a:t>
            </a:r>
            <a:br>
              <a:rPr lang="pl-PL" sz="2194" b="1" dirty="0">
                <a:solidFill>
                  <a:srgbClr val="54A021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194" b="1" dirty="0">
                <a:solidFill>
                  <a:srgbClr val="1B8EA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Europejskim Roku Umiejętności</a:t>
            </a:r>
            <a:br>
              <a:rPr lang="pl-PL" sz="1788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1788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1788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ZAPRASZAMY NA KONSULTACJE</a:t>
            </a:r>
            <a:br>
              <a:rPr lang="pl-PL" sz="2519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194" b="1" dirty="0">
                <a:solidFill>
                  <a:srgbClr val="E6B91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 specjalistą ds. rozwoju zawodowego</a:t>
            </a:r>
            <a:b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dotyczące pozyskania środków </a:t>
            </a:r>
            <a:b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Krajowego Funduszu Szkoleniowego </a:t>
            </a:r>
            <a:b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kształcenie ustawiczne pracowników i pracodawców</a:t>
            </a:r>
            <a:b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według priorytetów ustalonych na 2023 r. </a:t>
            </a:r>
            <a:b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oraz</a:t>
            </a:r>
            <a:b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194" b="1" dirty="0">
                <a:solidFill>
                  <a:srgbClr val="E6B91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doradcą zawodowym </a:t>
            </a:r>
            <a:b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zakresie uzyskania pomocy </a:t>
            </a:r>
            <a:b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wspieraniu rozwoju zawodowego </a:t>
            </a:r>
            <a:b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pracodawcy i pracowników</a:t>
            </a:r>
            <a:b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1788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1788" dirty="0">
                <a:solidFill>
                  <a:srgbClr val="54A021">
                    <a:lumMod val="75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1788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1788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sz="1788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2000344B-1FBE-EC8C-1680-585CC6D3E022}"/>
              </a:ext>
            </a:extLst>
          </p:cNvPr>
          <p:cNvSpPr txBox="1"/>
          <p:nvPr/>
        </p:nvSpPr>
        <p:spPr>
          <a:xfrm>
            <a:off x="5797937" y="3769155"/>
            <a:ext cx="3637540" cy="9925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42950">
              <a:defRPr/>
            </a:pPr>
            <a:r>
              <a:rPr lang="pl-PL" sz="1950" b="1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Powiatowy Urząd Pracy w Miliczu </a:t>
            </a:r>
            <a:br>
              <a:rPr lang="pl-PL" sz="1950" b="1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950" b="1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ul. Wojska Polskiego 40</a:t>
            </a:r>
            <a:br>
              <a:rPr lang="pl-PL" sz="1950" b="1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950" b="1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pok. 1.4</a:t>
            </a:r>
            <a:endParaRPr lang="pl-PL" sz="1950" b="1" dirty="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E7E29D2F-63B3-0163-765A-C938F2FDACBC}"/>
              </a:ext>
            </a:extLst>
          </p:cNvPr>
          <p:cNvSpPr txBox="1"/>
          <p:nvPr/>
        </p:nvSpPr>
        <p:spPr>
          <a:xfrm>
            <a:off x="6029488" y="4969392"/>
            <a:ext cx="3357767" cy="119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6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04.08.2023 </a:t>
            </a:r>
            <a:r>
              <a:rPr lang="pl-PL" sz="2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r. </a:t>
            </a:r>
          </a:p>
          <a:p>
            <a:pPr algn="ctr"/>
            <a:r>
              <a:rPr lang="pl-PL" sz="2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godz. 10:00-13:00</a:t>
            </a:r>
            <a:br>
              <a:rPr lang="pl-PL" sz="195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sz="1950" dirty="0"/>
          </a:p>
        </p:txBody>
      </p:sp>
    </p:spTree>
    <p:extLst>
      <p:ext uri="{BB962C8B-B14F-4D97-AF65-F5344CB8AC3E}">
        <p14:creationId xmlns:p14="http://schemas.microsoft.com/office/powerpoint/2010/main" val="1065622981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</TotalTime>
  <Words>97</Words>
  <Application>Microsoft Office PowerPoint</Application>
  <PresentationFormat>Papier A4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Faseta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abielecka</dc:creator>
  <cp:lastModifiedBy>i.eliasz</cp:lastModifiedBy>
  <cp:revision>52</cp:revision>
  <cp:lastPrinted>2023-05-11T08:10:54Z</cp:lastPrinted>
  <dcterms:created xsi:type="dcterms:W3CDTF">2023-01-09T16:26:40Z</dcterms:created>
  <dcterms:modified xsi:type="dcterms:W3CDTF">2023-07-11T11:52:05Z</dcterms:modified>
</cp:coreProperties>
</file>